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emf" ContentType="image/x-emf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094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975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882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10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171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452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247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863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764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511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68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A3DD5-B9F1-4E6D-9FB4-2885A8199468}" type="datetimeFigureOut">
              <a:rPr lang="en-US" smtClean="0"/>
              <a:pPr/>
              <a:t>11/28/12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DBB0-A75D-49DF-A022-D09422433C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191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-21771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Sketch plane cube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3500" y="6148388"/>
            <a:ext cx="6400800" cy="1752600"/>
          </a:xfrm>
        </p:spPr>
        <p:txBody>
          <a:bodyPr/>
          <a:lstStyle/>
          <a:p>
            <a:r>
              <a:rPr lang="en-US" dirty="0" smtClean="0"/>
              <a:t>SciTech/</a:t>
            </a:r>
            <a:r>
              <a:rPr lang="en-US" dirty="0" err="1" smtClean="0"/>
              <a:t>Mr</a:t>
            </a:r>
            <a:r>
              <a:rPr lang="en-US" dirty="0" smtClean="0"/>
              <a:t>. </a:t>
            </a:r>
            <a:r>
              <a:rPr lang="en-US" dirty="0" err="1" smtClean="0"/>
              <a:t>Pozzi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87630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317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46527"/>
            <a:ext cx="7620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490" y="4228854"/>
            <a:ext cx="728887" cy="80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9267" y="437545"/>
            <a:ext cx="4399679" cy="279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9267" y="3258532"/>
            <a:ext cx="4419600" cy="300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16933" y="-33867"/>
            <a:ext cx="6248400" cy="6878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Now we are going to start messing around with what inventor can really do.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Open inventor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Open a new document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Open a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standard .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ipt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First shape – 2”x 2” x 2” cube.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Click on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create 2D sketch 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b="1" i="1" dirty="0">
              <a:latin typeface="Calibri" pitchFamily="34" charset="0"/>
              <a:cs typeface="Times New Roman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Click on your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xy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plane – front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Use your rectangle tool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Dimension the rectangle to 2” by 2”.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(see picture)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Click on the green check that says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finish sketch.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b="1" i="1" dirty="0" smtClean="0">
              <a:latin typeface="Calibri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b="1" i="1" dirty="0">
              <a:latin typeface="Calibri" pitchFamily="34" charset="0"/>
              <a:cs typeface="Times New Roman" pitchFamily="18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n-US" b="1" i="1" dirty="0">
              <a:latin typeface="Calibri" pitchFamily="34" charset="0"/>
              <a:cs typeface="Times New Roman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Click on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extrude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Extrude your shape to 2”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(see picture)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Press enter.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44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-18182" b="18182"/>
          <a:stretch/>
        </p:blipFill>
        <p:spPr bwMode="auto">
          <a:xfrm>
            <a:off x="5943600" y="-489857"/>
            <a:ext cx="3657600" cy="3733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</a:ext>
          </a:extLst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216729"/>
            <a:ext cx="4724400" cy="31858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2400" y="0"/>
            <a:ext cx="6248400" cy="743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/>
              <a:t>First </a:t>
            </a:r>
            <a:r>
              <a:rPr lang="en-US" sz="2400" b="1" u="sng" dirty="0"/>
              <a:t>addition – 1 inch radius circle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i="1" dirty="0"/>
              <a:t>Right click</a:t>
            </a:r>
            <a:r>
              <a:rPr lang="en-US" sz="2400" dirty="0"/>
              <a:t> On the </a:t>
            </a:r>
            <a:r>
              <a:rPr lang="en-US" sz="2400" b="1" i="1" dirty="0"/>
              <a:t>front</a:t>
            </a:r>
            <a:r>
              <a:rPr lang="en-US" sz="2400" dirty="0"/>
              <a:t> of your shape. </a:t>
            </a:r>
            <a:r>
              <a:rPr lang="en-US" sz="2400" dirty="0" smtClean="0"/>
              <a:t>             </a:t>
            </a:r>
            <a:r>
              <a:rPr lang="en-US" sz="2400" b="1" i="1" dirty="0" smtClean="0"/>
              <a:t>(see picture</a:t>
            </a:r>
            <a:r>
              <a:rPr lang="en-US" sz="2400" b="1" i="1" dirty="0"/>
              <a:t>)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Select </a:t>
            </a:r>
            <a:r>
              <a:rPr lang="en-US" sz="2400" b="1" i="1" dirty="0"/>
              <a:t>new sketch</a:t>
            </a:r>
            <a:r>
              <a:rPr lang="en-US" sz="2400" dirty="0"/>
              <a:t> from the menu that pops up.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Now select the </a:t>
            </a:r>
            <a:r>
              <a:rPr lang="en-US" sz="2400" b="1" i="1" dirty="0"/>
              <a:t>circle tool</a:t>
            </a:r>
            <a:r>
              <a:rPr lang="en-US" sz="2400" dirty="0"/>
              <a:t> from the drawing menu.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You will need to dimension the following things: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Click on the center of the circle and the side. Enter </a:t>
            </a:r>
            <a:r>
              <a:rPr lang="en-US" sz="2400" b="1" i="1" dirty="0"/>
              <a:t>1”.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/>
              <a:t>Click on the center of the circle and the bottom. Enter </a:t>
            </a:r>
            <a:r>
              <a:rPr lang="en-US" sz="2400" b="1" i="1" dirty="0"/>
              <a:t>1</a:t>
            </a:r>
            <a:r>
              <a:rPr lang="en-US" sz="2400" b="1" i="1" dirty="0" smtClean="0"/>
              <a:t>”.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/>
              <a:t>Click on the edge of the circle and then click outside the circle.  Make the </a:t>
            </a:r>
            <a:r>
              <a:rPr lang="en-US" sz="2400" b="1" i="1" dirty="0" smtClean="0"/>
              <a:t>radius 1”. (see picture)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 </a:t>
            </a:r>
            <a:r>
              <a:rPr lang="en-US" sz="2400" b="1" i="1" dirty="0" smtClean="0"/>
              <a:t>Finish Sketch. </a:t>
            </a:r>
            <a:endParaRPr lang="en-US" sz="2000" dirty="0" smtClean="0"/>
          </a:p>
          <a:p>
            <a:pPr lvl="1"/>
            <a:endParaRPr lang="en-US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Elbow Connector 2"/>
          <p:cNvCxnSpPr/>
          <p:nvPr/>
        </p:nvCxnSpPr>
        <p:spPr>
          <a:xfrm>
            <a:off x="1752600" y="1676400"/>
            <a:ext cx="5257800" cy="1066800"/>
          </a:xfrm>
          <a:prstGeom prst="bentConnector3">
            <a:avLst>
              <a:gd name="adj1" fmla="val 83851"/>
            </a:avLst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162800" y="2628900"/>
            <a:ext cx="1219200" cy="3429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850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6400" y="94758"/>
            <a:ext cx="3419475" cy="2800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6248400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/>
              <a:t>First </a:t>
            </a:r>
            <a:r>
              <a:rPr lang="en-US" sz="2400" b="1" u="sng" dirty="0"/>
              <a:t>addition – </a:t>
            </a:r>
            <a:r>
              <a:rPr lang="en-US" sz="2400" b="1" u="sng" dirty="0" smtClean="0"/>
              <a:t>extrusion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</a:t>
            </a:r>
            <a:r>
              <a:rPr lang="en-US" sz="2400" b="1" i="1" dirty="0" smtClean="0"/>
              <a:t> extrude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Select your </a:t>
            </a:r>
            <a:r>
              <a:rPr lang="en-US" sz="2400" b="1" i="1" dirty="0" smtClean="0"/>
              <a:t>circle</a:t>
            </a:r>
            <a:r>
              <a:rPr lang="en-US" sz="2400" dirty="0" smtClean="0"/>
              <a:t> by clicking on it.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Enter </a:t>
            </a:r>
            <a:r>
              <a:rPr lang="en-US" sz="2400" b="1" i="1" dirty="0" smtClean="0"/>
              <a:t>.5”</a:t>
            </a:r>
            <a:r>
              <a:rPr lang="en-US" sz="2400" dirty="0" smtClean="0"/>
              <a:t> in your input box.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Press </a:t>
            </a:r>
            <a:r>
              <a:rPr lang="en-US" sz="2400" b="1" i="1" dirty="0" smtClean="0"/>
              <a:t>enter.</a:t>
            </a:r>
            <a:endParaRPr lang="en-US" sz="2000" b="1" i="1" dirty="0"/>
          </a:p>
          <a:p>
            <a:pPr lvl="1"/>
            <a:endParaRPr lang="en-US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Elbow Connector 2"/>
          <p:cNvCxnSpPr/>
          <p:nvPr/>
        </p:nvCxnSpPr>
        <p:spPr>
          <a:xfrm>
            <a:off x="3962400" y="1366255"/>
            <a:ext cx="1524000" cy="767345"/>
          </a:xfrm>
          <a:prstGeom prst="bentConnector3">
            <a:avLst>
              <a:gd name="adj1" fmla="val 50000"/>
            </a:avLst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27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52057"/>
            <a:ext cx="53530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147663"/>
            <a:ext cx="6248400" cy="7063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/>
              <a:t>Second addition– </a:t>
            </a:r>
            <a:r>
              <a:rPr lang="en-US" sz="2400" b="1" u="sng" dirty="0"/>
              <a:t>1 inch </a:t>
            </a:r>
            <a:r>
              <a:rPr lang="en-US" sz="2400" b="1" u="sng" dirty="0" smtClean="0"/>
              <a:t>square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b="1" i="1" dirty="0"/>
              <a:t>Right click</a:t>
            </a:r>
            <a:r>
              <a:rPr lang="en-US" sz="2400" dirty="0"/>
              <a:t> On the </a:t>
            </a:r>
            <a:r>
              <a:rPr lang="en-US" sz="2400" b="1" i="1" dirty="0" smtClean="0"/>
              <a:t>side</a:t>
            </a:r>
            <a:r>
              <a:rPr lang="en-US" sz="2400" dirty="0" smtClean="0"/>
              <a:t> </a:t>
            </a:r>
            <a:r>
              <a:rPr lang="en-US" sz="2400" dirty="0"/>
              <a:t>of your shape. </a:t>
            </a:r>
            <a:endParaRPr lang="en-US" sz="24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Select </a:t>
            </a:r>
            <a:r>
              <a:rPr lang="en-US" sz="2400" b="1" i="1" dirty="0" smtClean="0"/>
              <a:t>new sketch</a:t>
            </a:r>
            <a:r>
              <a:rPr lang="en-US" sz="2400" dirty="0" smtClean="0"/>
              <a:t> from the menu that pops up.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Now </a:t>
            </a:r>
            <a:r>
              <a:rPr lang="en-US" sz="2400" dirty="0"/>
              <a:t>select the </a:t>
            </a:r>
            <a:r>
              <a:rPr lang="en-US" sz="2400" b="1" i="1" dirty="0" smtClean="0"/>
              <a:t>rectangle </a:t>
            </a:r>
            <a:r>
              <a:rPr lang="en-US" sz="2400" dirty="0" smtClean="0"/>
              <a:t>from </a:t>
            </a:r>
            <a:r>
              <a:rPr lang="en-US" sz="2400" dirty="0"/>
              <a:t>the drawing menu</a:t>
            </a:r>
            <a:r>
              <a:rPr lang="en-US" sz="2400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Draw a rectangle inside your square.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/>
              <a:t>You will need to dimension the following things: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/>
              <a:t>Click on the side edge of the smaller square and the side edge of the big square.  </a:t>
            </a:r>
            <a:r>
              <a:rPr lang="en-US" sz="2400" b="1" i="1" dirty="0" smtClean="0"/>
              <a:t>Enter 0.5”</a:t>
            </a:r>
            <a:endParaRPr lang="en-US" sz="2000" b="1" i="1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/>
              <a:t>Do the same for the top edge.</a:t>
            </a:r>
            <a:endParaRPr lang="en-US" sz="2400" b="1" i="1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smtClean="0"/>
              <a:t>Make your square </a:t>
            </a:r>
            <a:r>
              <a:rPr lang="en-US" sz="2400" b="1" i="1" dirty="0" smtClean="0"/>
              <a:t>1” by 1”</a:t>
            </a:r>
          </a:p>
          <a:p>
            <a:pPr lvl="1"/>
            <a:r>
              <a:rPr lang="en-US" sz="2400" b="1" i="1" dirty="0" smtClean="0"/>
              <a:t>(see picture)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 </a:t>
            </a:r>
            <a:r>
              <a:rPr lang="en-US" sz="2400" b="1" i="1" dirty="0" smtClean="0"/>
              <a:t>Finish Sketch. </a:t>
            </a:r>
            <a:endParaRPr lang="en-US" sz="2000" dirty="0" smtClean="0"/>
          </a:p>
          <a:p>
            <a:pPr lvl="1"/>
            <a:endParaRPr lang="en-US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903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526686"/>
            <a:ext cx="5391150" cy="41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"/>
            <a:ext cx="3352800" cy="3521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6248400" cy="3062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/>
              <a:t>second </a:t>
            </a:r>
            <a:r>
              <a:rPr lang="en-US" sz="2400" b="1" u="sng" dirty="0"/>
              <a:t>addition – </a:t>
            </a:r>
            <a:r>
              <a:rPr lang="en-US" sz="2400" b="1" u="sng" dirty="0" smtClean="0"/>
              <a:t>extrusion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</a:t>
            </a:r>
            <a:r>
              <a:rPr lang="en-US" sz="2400" b="1" i="1" dirty="0" smtClean="0"/>
              <a:t> extrude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Select your </a:t>
            </a:r>
            <a:r>
              <a:rPr lang="en-US" sz="2400" b="1" i="1" dirty="0" smtClean="0"/>
              <a:t>rectangle</a:t>
            </a:r>
            <a:r>
              <a:rPr lang="en-US" sz="2400" dirty="0" smtClean="0"/>
              <a:t> by clicking on it.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Enter </a:t>
            </a:r>
            <a:r>
              <a:rPr lang="en-US" sz="2400" b="1" i="1" dirty="0" smtClean="0"/>
              <a:t>.5”</a:t>
            </a:r>
            <a:r>
              <a:rPr lang="en-US" sz="2400" dirty="0" smtClean="0"/>
              <a:t> in your input box.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Press </a:t>
            </a:r>
            <a:r>
              <a:rPr lang="en-US" sz="2400" b="1" i="1" dirty="0" smtClean="0"/>
              <a:t>enter.</a:t>
            </a:r>
            <a:endParaRPr lang="en-US" sz="2000" b="1" i="1" dirty="0"/>
          </a:p>
          <a:p>
            <a:pPr lvl="1"/>
            <a:endParaRPr lang="en-US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Elbow Connector 2"/>
          <p:cNvCxnSpPr/>
          <p:nvPr/>
        </p:nvCxnSpPr>
        <p:spPr>
          <a:xfrm>
            <a:off x="3962400" y="1366255"/>
            <a:ext cx="1981200" cy="574172"/>
          </a:xfrm>
          <a:prstGeom prst="bentConnector3">
            <a:avLst>
              <a:gd name="adj1" fmla="val 50000"/>
            </a:avLst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1940427"/>
            <a:ext cx="5638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/>
              <a:t>First reduction – 1 inch circle</a:t>
            </a:r>
          </a:p>
          <a:p>
            <a:r>
              <a:rPr lang="en-US" sz="2400" b="1" i="1" dirty="0" smtClean="0"/>
              <a:t>Right click</a:t>
            </a:r>
            <a:r>
              <a:rPr lang="en-US" sz="2400" dirty="0" smtClean="0"/>
              <a:t> On the </a:t>
            </a:r>
            <a:r>
              <a:rPr lang="en-US" sz="2400" b="1" i="1" dirty="0" smtClean="0"/>
              <a:t>top</a:t>
            </a:r>
            <a:r>
              <a:rPr lang="en-US" sz="2400" dirty="0" smtClean="0"/>
              <a:t> of your shape.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Select </a:t>
            </a:r>
            <a:r>
              <a:rPr lang="en-US" sz="2400" b="1" i="1" dirty="0" smtClean="0"/>
              <a:t>new sketch</a:t>
            </a:r>
            <a:r>
              <a:rPr lang="en-US" sz="2400" dirty="0" smtClean="0"/>
              <a:t> from the menu that pops up.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Now select the </a:t>
            </a:r>
            <a:r>
              <a:rPr lang="en-US" sz="2400" b="1" i="1" dirty="0" smtClean="0"/>
              <a:t>circle </a:t>
            </a:r>
            <a:r>
              <a:rPr lang="en-US" sz="2400" dirty="0" smtClean="0"/>
              <a:t>from the drawing menu.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Draw a circle inside your square.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Fill in the same dimensions as before.</a:t>
            </a:r>
            <a:endParaRPr lang="en-US" sz="2000" dirty="0" smtClean="0"/>
          </a:p>
          <a:p>
            <a:pPr lvl="1"/>
            <a:r>
              <a:rPr lang="en-US" sz="2400" b="1" i="1" dirty="0" smtClean="0"/>
              <a:t>(see picture)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 </a:t>
            </a:r>
            <a:r>
              <a:rPr lang="en-US" sz="2400" b="1" i="1" dirty="0" smtClean="0"/>
              <a:t>Finish Sketch.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82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40429"/>
            <a:ext cx="6143625" cy="4377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1771" y="0"/>
            <a:ext cx="6248400" cy="38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u="sng" dirty="0" smtClean="0"/>
              <a:t>First reduction– extrusion</a:t>
            </a:r>
            <a:endParaRPr lang="en-US" sz="16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Click</a:t>
            </a:r>
            <a:r>
              <a:rPr lang="en-US" sz="2400" b="1" i="1" dirty="0" smtClean="0"/>
              <a:t> extrude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Select your </a:t>
            </a:r>
            <a:r>
              <a:rPr lang="en-US" sz="2400" b="1" i="1" dirty="0" smtClean="0"/>
              <a:t>circle</a:t>
            </a:r>
            <a:r>
              <a:rPr lang="en-US" sz="2400" dirty="0" smtClean="0"/>
              <a:t> by clicking on it.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See the drop down menu in the picture.  Select </a:t>
            </a:r>
            <a:r>
              <a:rPr lang="en-US" sz="2400" b="1" i="1" dirty="0" smtClean="0"/>
              <a:t>cut.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Enter </a:t>
            </a:r>
            <a:r>
              <a:rPr lang="en-US" sz="2400" b="1" i="1" dirty="0" smtClean="0"/>
              <a:t>.5”</a:t>
            </a:r>
            <a:r>
              <a:rPr lang="en-US" sz="2400" dirty="0" smtClean="0"/>
              <a:t> in your input box.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/>
              <a:t>Press </a:t>
            </a:r>
            <a:r>
              <a:rPr lang="en-US" sz="2400" b="1" i="1" dirty="0" smtClean="0"/>
              <a:t>enter.</a:t>
            </a:r>
            <a:endParaRPr lang="en-US" sz="2000" b="1" i="1" dirty="0"/>
          </a:p>
          <a:p>
            <a:pPr lvl="1"/>
            <a:endParaRPr lang="en-US" sz="16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Elbow Connector 2"/>
          <p:cNvCxnSpPr/>
          <p:nvPr/>
        </p:nvCxnSpPr>
        <p:spPr>
          <a:xfrm>
            <a:off x="1905000" y="1752600"/>
            <a:ext cx="4191000" cy="1679072"/>
          </a:xfrm>
          <a:prstGeom prst="bentConnector3">
            <a:avLst>
              <a:gd name="adj1" fmla="val 50000"/>
            </a:avLst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-5443" y="41148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some textures and colors so we can see what is going on.</a:t>
            </a:r>
          </a:p>
          <a:p>
            <a:r>
              <a:rPr lang="en-US" dirty="0" smtClean="0"/>
              <a:t>You’re done.  Save as sketch plane.</a:t>
            </a:r>
          </a:p>
          <a:p>
            <a:r>
              <a:rPr lang="en-US" dirty="0" smtClean="0"/>
              <a:t>Print.  This is your last piece of your portfolio.</a:t>
            </a:r>
          </a:p>
          <a:p>
            <a:r>
              <a:rPr lang="en-US" dirty="0" smtClean="0"/>
              <a:t>Good job.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803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489</Words>
  <Application>Microsoft Macintosh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Sketch plane cube</vt:lpstr>
      <vt:lpstr>Slide 2</vt:lpstr>
      <vt:lpstr>Slide 3</vt:lpstr>
      <vt:lpstr>Slide 4</vt:lpstr>
      <vt:lpstr>Slide 5</vt:lpstr>
      <vt:lpstr>Slide 6</vt:lpstr>
      <vt:lpstr>Slide 7</vt:lpstr>
    </vt:vector>
  </TitlesOfParts>
  <Company>MSD of Wayne Township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 plane cube</dc:title>
  <dc:creator>Administrator</dc:creator>
  <cp:lastModifiedBy>Admin</cp:lastModifiedBy>
  <cp:revision>4</cp:revision>
  <dcterms:created xsi:type="dcterms:W3CDTF">2012-11-28T20:03:07Z</dcterms:created>
  <dcterms:modified xsi:type="dcterms:W3CDTF">2012-11-28T20:05:56Z</dcterms:modified>
</cp:coreProperties>
</file>